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6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0D0B-8E31-D74F-9DA0-6DB731A13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E7EBD-4E8F-2943-AEAD-5C37D3567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B3BA3-4614-664F-9F0B-85306730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7CA6-B07B-3E45-88E2-8B2C1993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6071C-4919-3441-BD01-E1F24D05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5BC3-5316-4F4F-B356-00321378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A1AC5-2259-5D40-A074-7BE0A3704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B8A1B-BA96-8148-B2F5-A7736D6D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5D184-5961-6C40-88DD-A897382D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A4D4A-3A5D-554F-BDDA-65A78B52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4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EF442-BC7C-9642-A972-91B1EE185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516FF-C72A-FF4E-83A1-B0CC4F0BE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14F05-23EF-7A40-AB82-D4791CC2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2338D-1911-2242-802E-BC755D14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2F5FB-431E-3D40-A819-6EB60AC2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7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FF9E-6F6B-4647-BE18-46F27C941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BE79E-18E3-4644-AA01-A7A37C30E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42A9F-5901-E44B-961D-87FDD7E4D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C139D-A528-D84B-832F-28E63F13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AACB8-1A4B-F24C-B421-CA4FCBEC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0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04D2-29AC-1149-B0BA-71954CCE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04C5E-C1CB-2344-839C-A0EA23FEE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533E6-30C4-9440-9601-4880651E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7787-50AD-BD42-BAD4-DA7C4CB6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656AE-AABA-FD43-9FB9-1988F172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A26F-E031-FE4A-87A2-923BD2B6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F7FDB-7AC6-D043-80C5-85110EE93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E0372-EFFA-0642-947D-9BAF6A0C1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E3332-3607-A245-B5A5-6D5DAC28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4068D-C2CA-8249-8875-E2169598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A73BE-20EF-6C44-9AEC-F4B64774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6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C079-A3D6-4248-87AA-6B37101A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042E0-AB43-2A4D-B4AB-E825F3614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AC67C-8D96-2745-9887-FA95EACCA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72933-6416-CF47-87A9-E1EF366EA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1FE51-6CC9-F946-B8E5-86353261B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6D622-DBC7-1944-AC10-673F76A6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1C2BD6-7B8E-6A4D-B76D-C9B32A59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C9C1D-6FE7-EB47-84D7-04B55682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8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A8AA-1FAE-2D40-9482-EA285B45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AA945-52CA-544F-8766-21787747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3723F-0196-3848-870D-F333E238D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CB881-B61B-FE44-B1B8-F953A07D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99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EF326-5CC1-C740-8C28-BE0219B1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30ABC7-F885-BB47-8A22-348B1F86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7B4D9-7487-564D-AB5C-55610FAE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46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6776-DA3B-BC4C-9193-22253842E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C462D-D989-F94D-9DF6-4161D6E95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5B4D8-FC75-C64B-82C9-11C9CD44E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AA9B1-1CFE-484E-AB89-BE0D445A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9284D-DDEA-1F4C-9404-02446829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5F999-2986-024A-8D37-E7B661B6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0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FAF8-2C7C-7147-9364-CF826F94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A2B84-768F-094E-8527-14E842D22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E0475-1635-9E49-8F4F-4043898EF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91420-DD71-F744-BD42-05FB5183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F61EE-CE79-9043-9C2C-EB66B2AA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C9DEF-2583-3044-A107-59F8BAA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1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089A3-5E3C-AE4E-A15F-A1994785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2D384-B0FB-4A4E-8DF2-CDF619DA9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5E672-9DAA-3B4E-97DD-52131CAD6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980DA-66DC-224B-9128-24C6CFE4F773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BA062-538C-F94F-A7F7-411D1DC87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81F94-BD90-5C42-9F26-E661A121E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E6EF8-9562-CB48-BC9A-2861E1793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E80FF8-7EC5-2A42-9819-A9383B093E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642" y="1062149"/>
            <a:ext cx="2540000" cy="406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BD6F7-0111-754B-8765-B0D2B07EAE34}"/>
              </a:ext>
            </a:extLst>
          </p:cNvPr>
          <p:cNvSpPr txBox="1"/>
          <p:nvPr/>
        </p:nvSpPr>
        <p:spPr>
          <a:xfrm>
            <a:off x="1481070" y="5318975"/>
            <a:ext cx="171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SACHIN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D6D60-5722-EC45-A426-4DD1DBEAB4F1}"/>
              </a:ext>
            </a:extLst>
          </p:cNvPr>
          <p:cNvSpPr txBox="1"/>
          <p:nvPr/>
        </p:nvSpPr>
        <p:spPr>
          <a:xfrm>
            <a:off x="9360794" y="3244334"/>
            <a:ext cx="171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DINESH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D110F-DA55-F54F-9917-616A92396A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446" y="0"/>
            <a:ext cx="2116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576489-1992-1047-BF1A-FA97E1B2DF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584" y="477324"/>
            <a:ext cx="8115300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1CA69-A6B0-AE42-A9F9-8E3A31A23ABA}"/>
              </a:ext>
            </a:extLst>
          </p:cNvPr>
          <p:cNvSpPr txBox="1"/>
          <p:nvPr/>
        </p:nvSpPr>
        <p:spPr>
          <a:xfrm>
            <a:off x="1493949" y="5022761"/>
            <a:ext cx="34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done by </a:t>
            </a:r>
            <a:r>
              <a:rPr lang="en-US" dirty="0" err="1"/>
              <a:t>Matloob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ADB92-CA57-D34A-AF2B-EDDEA9C875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83" y="1120462"/>
            <a:ext cx="11391766" cy="579549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1369E6-2E5F-7244-AB95-86F5416A5023}"/>
              </a:ext>
            </a:extLst>
          </p:cNvPr>
          <p:cNvSpPr/>
          <p:nvPr/>
        </p:nvSpPr>
        <p:spPr>
          <a:xfrm>
            <a:off x="2975020" y="2704564"/>
            <a:ext cx="1262129" cy="4250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9E212-1389-044A-B74B-8089A86E657F}"/>
              </a:ext>
            </a:extLst>
          </p:cNvPr>
          <p:cNvSpPr/>
          <p:nvPr/>
        </p:nvSpPr>
        <p:spPr>
          <a:xfrm>
            <a:off x="6871265" y="2704564"/>
            <a:ext cx="1262129" cy="4250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E69D21-040A-F346-A472-E09BCB3D06B6}"/>
              </a:ext>
            </a:extLst>
          </p:cNvPr>
          <p:cNvSpPr/>
          <p:nvPr/>
        </p:nvSpPr>
        <p:spPr>
          <a:xfrm>
            <a:off x="10754631" y="2704563"/>
            <a:ext cx="1262129" cy="4250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AF3ECE-74C7-5544-B430-F9D6E9811F5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606085" y="746976"/>
            <a:ext cx="1596979" cy="1957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BD9A46-8D31-3247-AE73-FA910073522C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174282" y="714780"/>
            <a:ext cx="2328048" cy="198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E816A-3C9B-A948-8013-5686ADA976B1}"/>
              </a:ext>
            </a:extLst>
          </p:cNvPr>
          <p:cNvCxnSpPr>
            <a:cxnSpLocks/>
          </p:cNvCxnSpPr>
          <p:nvPr/>
        </p:nvCxnSpPr>
        <p:spPr>
          <a:xfrm flipH="1" flipV="1">
            <a:off x="5190187" y="711559"/>
            <a:ext cx="6182630" cy="240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9D11A07-64A9-7B43-8D9B-FA69EA789F09}"/>
              </a:ext>
            </a:extLst>
          </p:cNvPr>
          <p:cNvSpPr txBox="1"/>
          <p:nvPr/>
        </p:nvSpPr>
        <p:spPr>
          <a:xfrm>
            <a:off x="2975020" y="286556"/>
            <a:ext cx="566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Play button in three colors, grey, colorful and green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87BA3F-A748-0443-BE7F-4A2D65581C09}"/>
              </a:ext>
            </a:extLst>
          </p:cNvPr>
          <p:cNvSpPr txBox="1"/>
          <p:nvPr/>
        </p:nvSpPr>
        <p:spPr>
          <a:xfrm>
            <a:off x="590281" y="286556"/>
            <a:ext cx="171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PREM</a:t>
            </a:r>
          </a:p>
        </p:txBody>
      </p:sp>
    </p:spTree>
    <p:extLst>
      <p:ext uri="{BB962C8B-B14F-4D97-AF65-F5344CB8AC3E}">
        <p14:creationId xmlns:p14="http://schemas.microsoft.com/office/powerpoint/2010/main" val="235544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45F415-2BB9-A64F-8C1F-00F9B88A99B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13" y="309898"/>
            <a:ext cx="5384800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4226B-A15F-414E-8234-D83D95967D0A}"/>
              </a:ext>
            </a:extLst>
          </p:cNvPr>
          <p:cNvSpPr txBox="1"/>
          <p:nvPr/>
        </p:nvSpPr>
        <p:spPr>
          <a:xfrm>
            <a:off x="9360794" y="3244334"/>
            <a:ext cx="171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KUNDAN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7D987-4A37-9048-9AD0-6C87C83D3A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344" y="564167"/>
            <a:ext cx="2540000" cy="4673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C2B30-F643-4F45-B15A-D08E9723B092}"/>
              </a:ext>
            </a:extLst>
          </p:cNvPr>
          <p:cNvCxnSpPr/>
          <p:nvPr/>
        </p:nvCxnSpPr>
        <p:spPr>
          <a:xfrm>
            <a:off x="286913" y="4803820"/>
            <a:ext cx="538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0CE402-0D4B-604F-91DA-D2904D05F5D2}"/>
              </a:ext>
            </a:extLst>
          </p:cNvPr>
          <p:cNvSpPr txBox="1"/>
          <p:nvPr/>
        </p:nvSpPr>
        <p:spPr>
          <a:xfrm>
            <a:off x="1532587" y="4932608"/>
            <a:ext cx="10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D6A53-C888-0047-A40D-89DA399D76DA}"/>
              </a:ext>
            </a:extLst>
          </p:cNvPr>
          <p:cNvSpPr txBox="1"/>
          <p:nvPr/>
        </p:nvSpPr>
        <p:spPr>
          <a:xfrm>
            <a:off x="6980349" y="5499278"/>
            <a:ext cx="148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992938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27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2018-03-01T08:45:37Z</dcterms:created>
  <dcterms:modified xsi:type="dcterms:W3CDTF">2018-03-01T11:47:48Z</dcterms:modified>
</cp:coreProperties>
</file>